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32385000" cy="41910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5223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raphik Semibold"/>
        <a:ea typeface="Graphik Semibold"/>
        <a:cs typeface="Graphik Semibold"/>
        <a:sym typeface="Graphik Semibold"/>
      </a:defRPr>
    </a:lvl1pPr>
    <a:lvl2pPr marL="0" marR="0" indent="0" algn="ctr" defTabSz="25223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raphik Semibold"/>
        <a:ea typeface="Graphik Semibold"/>
        <a:cs typeface="Graphik Semibold"/>
        <a:sym typeface="Graphik Semibold"/>
      </a:defRPr>
    </a:lvl2pPr>
    <a:lvl3pPr marL="0" marR="0" indent="0" algn="ctr" defTabSz="25223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raphik Semibold"/>
        <a:ea typeface="Graphik Semibold"/>
        <a:cs typeface="Graphik Semibold"/>
        <a:sym typeface="Graphik Semibold"/>
      </a:defRPr>
    </a:lvl3pPr>
    <a:lvl4pPr marL="0" marR="0" indent="0" algn="ctr" defTabSz="25223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raphik Semibold"/>
        <a:ea typeface="Graphik Semibold"/>
        <a:cs typeface="Graphik Semibold"/>
        <a:sym typeface="Graphik Semibold"/>
      </a:defRPr>
    </a:lvl4pPr>
    <a:lvl5pPr marL="0" marR="0" indent="0" algn="ctr" defTabSz="25223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raphik Semibold"/>
        <a:ea typeface="Graphik Semibold"/>
        <a:cs typeface="Graphik Semibold"/>
        <a:sym typeface="Graphik Semibold"/>
      </a:defRPr>
    </a:lvl5pPr>
    <a:lvl6pPr marL="0" marR="0" indent="0" algn="ctr" defTabSz="25223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raphik Semibold"/>
        <a:ea typeface="Graphik Semibold"/>
        <a:cs typeface="Graphik Semibold"/>
        <a:sym typeface="Graphik Semibold"/>
      </a:defRPr>
    </a:lvl6pPr>
    <a:lvl7pPr marL="0" marR="0" indent="0" algn="ctr" defTabSz="25223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raphik Semibold"/>
        <a:ea typeface="Graphik Semibold"/>
        <a:cs typeface="Graphik Semibold"/>
        <a:sym typeface="Graphik Semibold"/>
      </a:defRPr>
    </a:lvl7pPr>
    <a:lvl8pPr marL="0" marR="0" indent="0" algn="ctr" defTabSz="25223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raphik Semibold"/>
        <a:ea typeface="Graphik Semibold"/>
        <a:cs typeface="Graphik Semibold"/>
        <a:sym typeface="Graphik Semibold"/>
      </a:defRPr>
    </a:lvl8pPr>
    <a:lvl9pPr marL="0" marR="0" indent="0" algn="ctr" defTabSz="25223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raphik Semibold"/>
        <a:ea typeface="Graphik Semibold"/>
        <a:cs typeface="Graphik Semibold"/>
        <a:sym typeface="Graphik Semibold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B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5E6"/>
          </a:solidFill>
        </a:fill>
      </a:tcStyle>
    </a:wholeTbl>
    <a:band2H>
      <a:tcTxStyle/>
      <a:tcStyle>
        <a:tcBdr/>
        <a:fill>
          <a:solidFill>
            <a:srgbClr val="E6EBF3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4CA"/>
          </a:solidFill>
        </a:fill>
      </a:tcStyle>
    </a:wholeTbl>
    <a:band2H>
      <a:tcTxStyle/>
      <a:tcStyle>
        <a:tcBdr/>
        <a:fill>
          <a:solidFill>
            <a:srgbClr val="E7F2E6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CBD6"/>
          </a:solidFill>
        </a:fill>
      </a:tcStyle>
    </a:wholeTbl>
    <a:band2H>
      <a:tcTxStyle/>
      <a:tcStyle>
        <a:tcBdr/>
        <a:fill>
          <a:solidFill>
            <a:srgbClr val="F6E7EC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7" d="100"/>
          <a:sy n="17" d="100"/>
        </p:scale>
        <p:origin x="23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de presentació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Título de presentación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Autor y fecha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ivel de texto 1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686717" y="21123670"/>
            <a:ext cx="29011564" cy="3336719"/>
          </a:xfrm>
          <a:prstGeom prst="rect">
            <a:avLst/>
          </a:prstGeom>
        </p:spPr>
        <p:txBody>
          <a:bodyPr/>
          <a:lstStyle>
            <a:lvl1pPr defTabSz="2396242">
              <a:defRPr sz="18430"/>
            </a:lvl1pPr>
          </a:lstStyle>
          <a:p>
            <a:r>
              <a:t>Subtítulo de presentación</a:t>
            </a:r>
          </a:p>
        </p:txBody>
      </p:sp>
      <p:sp>
        <p:nvSpPr>
          <p:cNvPr id="1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cl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686717" y="18391187"/>
            <a:ext cx="29011564" cy="5183500"/>
          </a:xfrm>
          <a:prstGeom prst="rect">
            <a:avLst/>
          </a:prstGeom>
        </p:spPr>
        <p:txBody>
          <a:bodyPr anchor="ctr"/>
          <a:lstStyle>
            <a:lvl1pPr defTabSz="7450666">
              <a:defRPr sz="25600" spc="-768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</a:defRPr>
            </a:lvl1pPr>
            <a:lvl2pPr defTabSz="7450666">
              <a:defRPr sz="25600" spc="-768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</a:defRPr>
            </a:lvl2pPr>
            <a:lvl3pPr defTabSz="7450666">
              <a:defRPr sz="25600" spc="-768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</a:defRPr>
            </a:lvl3pPr>
            <a:lvl4pPr defTabSz="7450666">
              <a:defRPr sz="25600" spc="-768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</a:defRPr>
            </a:lvl4pPr>
            <a:lvl5pPr defTabSz="7450666">
              <a:defRPr sz="25600" spc="-768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</a:defRPr>
            </a:lvl5pPr>
          </a:lstStyle>
          <a:p>
            <a:r>
              <a:t>Declaración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ato (gra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686717" y="17034501"/>
            <a:ext cx="29011564" cy="5961428"/>
          </a:xfrm>
          <a:prstGeom prst="rect">
            <a:avLst/>
          </a:prstGeom>
        </p:spPr>
        <p:txBody>
          <a:bodyPr anchor="b"/>
          <a:lstStyle>
            <a:lvl1pPr defTabSz="7450480">
              <a:lnSpc>
                <a:spcPct val="80000"/>
              </a:lnSpc>
              <a:defRPr sz="68400" spc="-1367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defTabSz="7450480">
              <a:lnSpc>
                <a:spcPct val="80000"/>
              </a:lnSpc>
              <a:defRPr sz="68400" spc="-1367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defTabSz="7450480">
              <a:lnSpc>
                <a:spcPct val="80000"/>
              </a:lnSpc>
              <a:defRPr sz="68400" spc="-1367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defTabSz="7450480">
              <a:lnSpc>
                <a:spcPct val="80000"/>
              </a:lnSpc>
              <a:defRPr sz="68400" spc="-1367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defTabSz="7450480">
              <a:lnSpc>
                <a:spcPct val="80000"/>
              </a:lnSpc>
              <a:defRPr sz="68400" spc="-1367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Información del dato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686717" y="23164601"/>
            <a:ext cx="29011564" cy="1349377"/>
          </a:xfrm>
          <a:prstGeom prst="rect">
            <a:avLst/>
          </a:prstGeom>
        </p:spPr>
        <p:txBody>
          <a:bodyPr/>
          <a:lstStyle>
            <a:lvl1pPr defTabSz="1336850">
              <a:defRPr sz="7100"/>
            </a:lvl1pPr>
          </a:lstStyle>
          <a:p>
            <a:r>
              <a:t>Información del dato</a:t>
            </a:r>
          </a:p>
        </p:txBody>
      </p:sp>
      <p:sp>
        <p:nvSpPr>
          <p:cNvPr id="10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686717" y="26662068"/>
            <a:ext cx="29011564" cy="1105815"/>
          </a:xfrm>
          <a:prstGeom prst="rect">
            <a:avLst/>
          </a:prstGeom>
        </p:spPr>
        <p:txBody>
          <a:bodyPr anchor="ctr"/>
          <a:lstStyle>
            <a:lvl1pPr defTabSz="1084614">
              <a:defRPr sz="5700"/>
            </a:lvl1pPr>
            <a:lvl2pPr defTabSz="1084614">
              <a:defRPr sz="5700"/>
            </a:lvl2pPr>
            <a:lvl3pPr defTabSz="1084614">
              <a:defRPr sz="5700"/>
            </a:lvl3pPr>
            <a:lvl4pPr defTabSz="1084614">
              <a:defRPr sz="5700"/>
            </a:lvl4pPr>
            <a:lvl5pPr defTabSz="1084614">
              <a:defRPr sz="5700"/>
            </a:lvl5pPr>
          </a:lstStyle>
          <a:p>
            <a:r>
              <a:t>Atribución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Nivel de texto 1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686717" y="18675895"/>
            <a:ext cx="29011564" cy="4555724"/>
          </a:xfrm>
          <a:prstGeom prst="rect">
            <a:avLst/>
          </a:prstGeom>
        </p:spPr>
        <p:txBody>
          <a:bodyPr anchor="ctr"/>
          <a:lstStyle/>
          <a:p>
            <a:pPr lvl="4" indent="1097280" defTabSz="2980266">
              <a:lnSpc>
                <a:spcPct val="80000"/>
              </a:lnSpc>
              <a:defRPr sz="10240" spc="-24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t>“Frase celebre”
</a:t>
            </a:r>
          </a:p>
        </p:txBody>
      </p:sp>
      <p:sp>
        <p:nvSpPr>
          <p:cNvPr id="11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Dos medusas contra un fondo rosa"/>
          <p:cNvSpPr>
            <a:spLocks noGrp="1"/>
          </p:cNvSpPr>
          <p:nvPr>
            <p:ph type="pic" sz="quarter" idx="21"/>
          </p:nvPr>
        </p:nvSpPr>
        <p:spPr>
          <a:xfrm>
            <a:off x="16192500" y="18239381"/>
            <a:ext cx="16192500" cy="122293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Dos medusas contra un fondo azul obscuro"/>
          <p:cNvSpPr>
            <a:spLocks noGrp="1"/>
          </p:cNvSpPr>
          <p:nvPr>
            <p:ph type="pic" sz="quarter" idx="22"/>
          </p:nvPr>
        </p:nvSpPr>
        <p:spPr>
          <a:xfrm>
            <a:off x="16192500" y="11011792"/>
            <a:ext cx="16192500" cy="10795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Dos medusas contra un fondo azul"/>
          <p:cNvSpPr>
            <a:spLocks noGrp="1"/>
          </p:cNvSpPr>
          <p:nvPr>
            <p:ph type="pic" sz="half" idx="23"/>
          </p:nvPr>
        </p:nvSpPr>
        <p:spPr>
          <a:xfrm>
            <a:off x="-5583040" y="11846717"/>
            <a:ext cx="27324844" cy="1821656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Dos medusas contra un fondo azul obscuro"/>
          <p:cNvSpPr>
            <a:spLocks noGrp="1"/>
          </p:cNvSpPr>
          <p:nvPr>
            <p:ph type="pic" idx="21"/>
          </p:nvPr>
        </p:nvSpPr>
        <p:spPr>
          <a:xfrm>
            <a:off x="0" y="10160000"/>
            <a:ext cx="32385000" cy="21590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s medusas contra un fondo azul obscuro"/>
          <p:cNvSpPr>
            <a:spLocks noGrp="1"/>
          </p:cNvSpPr>
          <p:nvPr>
            <p:ph type="pic" idx="21"/>
          </p:nvPr>
        </p:nvSpPr>
        <p:spPr>
          <a:xfrm>
            <a:off x="0" y="10160000"/>
            <a:ext cx="32385000" cy="21590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686717" y="28005484"/>
            <a:ext cx="29011564" cy="9217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Autor y fecha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3" name="Título de presentación"/>
          <p:cNvSpPr txBox="1">
            <a:spLocks noGrp="1"/>
          </p:cNvSpPr>
          <p:nvPr>
            <p:ph type="title" hasCustomPrompt="1"/>
          </p:nvPr>
        </p:nvSpPr>
        <p:spPr>
          <a:xfrm>
            <a:off x="1686717" y="16215320"/>
            <a:ext cx="29011564" cy="5144494"/>
          </a:xfrm>
          <a:prstGeom prst="rect">
            <a:avLst/>
          </a:prstGeom>
        </p:spPr>
        <p:txBody>
          <a:bodyPr/>
          <a:lstStyle>
            <a:lvl1pPr defTabSz="7450666">
              <a:defRPr>
                <a:solidFill>
                  <a:srgbClr val="FFFFFF"/>
                </a:solidFill>
              </a:defRPr>
            </a:lvl1pPr>
          </a:lstStyle>
          <a:p>
            <a:r>
              <a:t>Título de presentación</a:t>
            </a:r>
          </a:p>
        </p:txBody>
      </p:sp>
      <p:sp>
        <p:nvSpPr>
          <p:cNvPr id="24" name="Nivel de texto 1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686717" y="21123670"/>
            <a:ext cx="29011564" cy="3339705"/>
          </a:xfrm>
          <a:prstGeom prst="rect">
            <a:avLst/>
          </a:prstGeom>
        </p:spPr>
        <p:txBody>
          <a:bodyPr/>
          <a:lstStyle>
            <a:lvl1pPr defTabSz="2396242">
              <a:defRPr sz="18430">
                <a:solidFill>
                  <a:srgbClr val="FFFFFF"/>
                </a:solidFill>
              </a:defRPr>
            </a:lvl1pPr>
          </a:lstStyle>
          <a:p>
            <a:r>
              <a:t>Subtítulo de presentación</a:t>
            </a:r>
          </a:p>
        </p:txBody>
      </p:sp>
      <p:sp>
        <p:nvSpPr>
          <p:cNvPr id="2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foto alterna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os medusas contra un fondo azul"/>
          <p:cNvSpPr>
            <a:spLocks noGrp="1"/>
          </p:cNvSpPr>
          <p:nvPr>
            <p:ph type="pic" sz="half" idx="21"/>
          </p:nvPr>
        </p:nvSpPr>
        <p:spPr>
          <a:xfrm>
            <a:off x="10575725" y="11812984"/>
            <a:ext cx="27426048" cy="182840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Título de diapositiva"/>
          <p:cNvSpPr txBox="1">
            <a:spLocks noGrp="1"/>
          </p:cNvSpPr>
          <p:nvPr>
            <p:ph type="title" hasCustomPrompt="1"/>
          </p:nvPr>
        </p:nvSpPr>
        <p:spPr>
          <a:xfrm>
            <a:off x="1686717" y="17006628"/>
            <a:ext cx="12819066" cy="4250270"/>
          </a:xfrm>
          <a:prstGeom prst="rect">
            <a:avLst/>
          </a:prstGeom>
        </p:spPr>
        <p:txBody>
          <a:bodyPr/>
          <a:lstStyle>
            <a:lvl1pPr defTabSz="2522360">
              <a:lnSpc>
                <a:spcPct val="80000"/>
              </a:lnSpc>
              <a:defRPr sz="25600" spc="-768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</a:defRPr>
            </a:lvl1pPr>
          </a:lstStyle>
          <a:p>
            <a:r>
              <a:t>Título de diapositiva</a:t>
            </a:r>
          </a:p>
        </p:txBody>
      </p:sp>
      <p:sp>
        <p:nvSpPr>
          <p:cNvPr id="34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686717" y="20938131"/>
            <a:ext cx="12819066" cy="7522768"/>
          </a:xfrm>
          <a:prstGeom prst="rect">
            <a:avLst/>
          </a:prstGeom>
        </p:spPr>
        <p:txBody>
          <a:bodyPr/>
          <a:lstStyle>
            <a:lvl1pPr defTabSz="2522360">
              <a:defRPr sz="16400"/>
            </a:lvl1pPr>
            <a:lvl2pPr defTabSz="2522360">
              <a:defRPr sz="16400"/>
            </a:lvl2pPr>
            <a:lvl3pPr defTabSz="2522360">
              <a:defRPr sz="16400"/>
            </a:lvl3pPr>
            <a:lvl4pPr defTabSz="2522360">
              <a:defRPr sz="16400"/>
            </a:lvl4pPr>
            <a:lvl5pPr defTabSz="2522360">
              <a:defRPr sz="16400"/>
            </a:lvl5pPr>
          </a:lstStyle>
          <a:p>
            <a:r>
              <a:t>Subtítulo de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de diapositiva"/>
          <p:cNvSpPr txBox="1">
            <a:spLocks noGrp="1"/>
          </p:cNvSpPr>
          <p:nvPr>
            <p:ph type="title" hasCustomPrompt="1"/>
          </p:nvPr>
        </p:nvSpPr>
        <p:spPr>
          <a:xfrm>
            <a:off x="1686717" y="12926217"/>
            <a:ext cx="29011564" cy="2068473"/>
          </a:xfrm>
          <a:prstGeom prst="rect">
            <a:avLst/>
          </a:prstGeom>
        </p:spPr>
        <p:txBody>
          <a:bodyPr/>
          <a:lstStyle>
            <a:lvl1pPr defTabSz="2522360">
              <a:lnSpc>
                <a:spcPct val="80000"/>
              </a:lnSpc>
              <a:defRPr sz="25600" spc="-768">
                <a:solidFill>
                  <a:srgbClr val="000000"/>
                </a:solidFill>
              </a:defRPr>
            </a:lvl1pPr>
          </a:lstStyle>
          <a:p>
            <a:r>
              <a:t>Título de diapositiva</a:t>
            </a:r>
          </a:p>
        </p:txBody>
      </p:sp>
      <p:sp>
        <p:nvSpPr>
          <p:cNvPr id="43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686717" y="14680406"/>
            <a:ext cx="29011564" cy="1349377"/>
          </a:xfrm>
          <a:prstGeom prst="rect">
            <a:avLst/>
          </a:prstGeom>
        </p:spPr>
        <p:txBody>
          <a:bodyPr/>
          <a:lstStyle>
            <a:lvl1pPr defTabSz="1109837">
              <a:defRPr sz="7200"/>
            </a:lvl1pPr>
            <a:lvl2pPr defTabSz="1109837">
              <a:defRPr sz="7200"/>
            </a:lvl2pPr>
            <a:lvl3pPr defTabSz="1109837">
              <a:defRPr sz="7200"/>
            </a:lvl3pPr>
            <a:lvl4pPr defTabSz="1109837">
              <a:defRPr sz="7200"/>
            </a:lvl4pPr>
            <a:lvl5pPr defTabSz="1109837">
              <a:defRPr sz="7200"/>
            </a:lvl5pPr>
          </a:lstStyle>
          <a:p>
            <a:r>
              <a:t>Subtítulo de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Nivel de texto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686717" y="17514093"/>
            <a:ext cx="29011564" cy="11199815"/>
          </a:xfrm>
          <a:prstGeom prst="rect">
            <a:avLst/>
          </a:prstGeom>
        </p:spPr>
        <p:txBody>
          <a:bodyPr/>
          <a:lstStyle>
            <a:lvl1pPr marL="1699683" indent="-1699683" algn="l" defTabSz="7450666">
              <a:spcBef>
                <a:spcPts val="7300"/>
              </a:spcBef>
              <a:buClr>
                <a:srgbClr val="000000"/>
              </a:buClr>
              <a:buSzPct val="100000"/>
              <a:buChar char="•"/>
              <a:defRPr sz="146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Texto en viñeta de diapositiva</a:t>
            </a:r>
          </a:p>
        </p:txBody>
      </p:sp>
      <p:sp>
        <p:nvSpPr>
          <p:cNvPr id="4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686717" y="17516904"/>
            <a:ext cx="29011564" cy="11199815"/>
          </a:xfrm>
          <a:prstGeom prst="rect">
            <a:avLst/>
          </a:prstGeom>
        </p:spPr>
        <p:txBody>
          <a:bodyPr numCol="2" spcCol="1450578"/>
          <a:lstStyle>
            <a:lvl1pPr marL="1699683" indent="-1699683" algn="l" defTabSz="7450666">
              <a:spcBef>
                <a:spcPts val="7300"/>
              </a:spcBef>
              <a:buClr>
                <a:srgbClr val="000000"/>
              </a:buClr>
              <a:buSzPct val="100000"/>
              <a:buChar char="•"/>
              <a:defRPr sz="14600">
                <a:latin typeface="Graphik"/>
                <a:ea typeface="Graphik"/>
                <a:cs typeface="Graphik"/>
                <a:sym typeface="Graphik"/>
              </a:defRPr>
            </a:lvl1pPr>
            <a:lvl2pPr marL="2258483" indent="-1699683" algn="l" defTabSz="7450666">
              <a:spcBef>
                <a:spcPts val="7300"/>
              </a:spcBef>
              <a:buClr>
                <a:srgbClr val="000000"/>
              </a:buClr>
              <a:buSzPct val="100000"/>
              <a:buChar char="•"/>
              <a:defRPr sz="14600">
                <a:latin typeface="Graphik"/>
                <a:ea typeface="Graphik"/>
                <a:cs typeface="Graphik"/>
                <a:sym typeface="Graphik"/>
              </a:defRPr>
            </a:lvl2pPr>
            <a:lvl3pPr marL="2817283" indent="-1699683" algn="l" defTabSz="7450666">
              <a:spcBef>
                <a:spcPts val="7300"/>
              </a:spcBef>
              <a:buClr>
                <a:srgbClr val="000000"/>
              </a:buClr>
              <a:buSzPct val="100000"/>
              <a:buChar char="•"/>
              <a:defRPr sz="14600">
                <a:latin typeface="Graphik"/>
                <a:ea typeface="Graphik"/>
                <a:cs typeface="Graphik"/>
                <a:sym typeface="Graphik"/>
              </a:defRPr>
            </a:lvl3pPr>
            <a:lvl4pPr marL="3376083" indent="-1699683" algn="l" defTabSz="7450666">
              <a:spcBef>
                <a:spcPts val="7300"/>
              </a:spcBef>
              <a:buClr>
                <a:srgbClr val="000000"/>
              </a:buClr>
              <a:buSzPct val="100000"/>
              <a:buChar char="•"/>
              <a:defRPr sz="14600">
                <a:latin typeface="Graphik"/>
                <a:ea typeface="Graphik"/>
                <a:cs typeface="Graphik"/>
                <a:sym typeface="Graphik"/>
              </a:defRPr>
            </a:lvl4pPr>
            <a:lvl5pPr marL="3934883" indent="-1699683" algn="l" defTabSz="7450666">
              <a:spcBef>
                <a:spcPts val="7300"/>
              </a:spcBef>
              <a:buClr>
                <a:srgbClr val="000000"/>
              </a:buClr>
              <a:buSzPct val="100000"/>
              <a:buChar char="•"/>
              <a:defRPr sz="14600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Texto en viñeta de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Dos medusas contra un fondo rosa"/>
          <p:cNvSpPr>
            <a:spLocks noGrp="1"/>
          </p:cNvSpPr>
          <p:nvPr>
            <p:ph type="pic" sz="half" idx="21"/>
          </p:nvPr>
        </p:nvSpPr>
        <p:spPr>
          <a:xfrm>
            <a:off x="13527484" y="11846717"/>
            <a:ext cx="24120081" cy="1821656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Título de diapositiva"/>
          <p:cNvSpPr txBox="1">
            <a:spLocks noGrp="1"/>
          </p:cNvSpPr>
          <p:nvPr>
            <p:ph type="title" hasCustomPrompt="1"/>
          </p:nvPr>
        </p:nvSpPr>
        <p:spPr>
          <a:xfrm>
            <a:off x="1686717" y="12959953"/>
            <a:ext cx="12819066" cy="2057798"/>
          </a:xfrm>
          <a:prstGeom prst="rect">
            <a:avLst/>
          </a:prstGeom>
        </p:spPr>
        <p:txBody>
          <a:bodyPr/>
          <a:lstStyle>
            <a:lvl1pPr defTabSz="2522360">
              <a:lnSpc>
                <a:spcPct val="80000"/>
              </a:lnSpc>
              <a:defRPr sz="25600" spc="-768">
                <a:gradFill flip="none" rotWithShape="1">
                  <a:gsLst>
                    <a:gs pos="0">
                      <a:srgbClr val="5E03FF"/>
                    </a:gs>
                    <a:gs pos="100000">
                      <a:srgbClr val="FF00F7"/>
                    </a:gs>
                  </a:gsLst>
                  <a:lin ang="3960000" scaled="0"/>
                </a:gradFill>
              </a:defRPr>
            </a:lvl1pPr>
          </a:lstStyle>
          <a:p>
            <a:r>
              <a:t>Título de diapositiva</a:t>
            </a:r>
          </a:p>
        </p:txBody>
      </p:sp>
      <p:sp>
        <p:nvSpPr>
          <p:cNvPr id="62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686717" y="17514093"/>
            <a:ext cx="12819066" cy="11199815"/>
          </a:xfrm>
          <a:prstGeom prst="rect">
            <a:avLst/>
          </a:prstGeom>
        </p:spPr>
        <p:txBody>
          <a:bodyPr/>
          <a:lstStyle>
            <a:lvl1pPr marL="1699683" indent="-1699683" algn="l" defTabSz="7450666">
              <a:spcBef>
                <a:spcPts val="7300"/>
              </a:spcBef>
              <a:buClr>
                <a:srgbClr val="000000"/>
              </a:buClr>
              <a:buSzPct val="100000"/>
              <a:buChar char="•"/>
              <a:defRPr sz="14600">
                <a:latin typeface="Graphik"/>
                <a:ea typeface="Graphik"/>
                <a:cs typeface="Graphik"/>
                <a:sym typeface="Graphik"/>
              </a:defRPr>
            </a:lvl1pPr>
            <a:lvl2pPr marL="2258483" indent="-1699683" algn="l" defTabSz="7450666">
              <a:spcBef>
                <a:spcPts val="7300"/>
              </a:spcBef>
              <a:buClr>
                <a:srgbClr val="000000"/>
              </a:buClr>
              <a:buSzPct val="100000"/>
              <a:buChar char="•"/>
              <a:defRPr sz="14600">
                <a:latin typeface="Graphik"/>
                <a:ea typeface="Graphik"/>
                <a:cs typeface="Graphik"/>
                <a:sym typeface="Graphik"/>
              </a:defRPr>
            </a:lvl2pPr>
            <a:lvl3pPr marL="2817283" indent="-1699683" algn="l" defTabSz="7450666">
              <a:spcBef>
                <a:spcPts val="7300"/>
              </a:spcBef>
              <a:buClr>
                <a:srgbClr val="000000"/>
              </a:buClr>
              <a:buSzPct val="100000"/>
              <a:buChar char="•"/>
              <a:defRPr sz="14600">
                <a:latin typeface="Graphik"/>
                <a:ea typeface="Graphik"/>
                <a:cs typeface="Graphik"/>
                <a:sym typeface="Graphik"/>
              </a:defRPr>
            </a:lvl3pPr>
            <a:lvl4pPr marL="3376083" indent="-1699683" algn="l" defTabSz="7450666">
              <a:spcBef>
                <a:spcPts val="7300"/>
              </a:spcBef>
              <a:buClr>
                <a:srgbClr val="000000"/>
              </a:buClr>
              <a:buSzPct val="100000"/>
              <a:buChar char="•"/>
              <a:defRPr sz="14600">
                <a:latin typeface="Graphik"/>
                <a:ea typeface="Graphik"/>
                <a:cs typeface="Graphik"/>
                <a:sym typeface="Graphik"/>
              </a:defRPr>
            </a:lvl4pPr>
            <a:lvl5pPr marL="3934883" indent="-1699683" algn="l" defTabSz="7450666">
              <a:spcBef>
                <a:spcPts val="7300"/>
              </a:spcBef>
              <a:buClr>
                <a:srgbClr val="000000"/>
              </a:buClr>
              <a:buSzPct val="100000"/>
              <a:buChar char="•"/>
              <a:defRPr sz="14600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Texto en viñeta de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Subtítulo de diapositiv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686717" y="14680406"/>
            <a:ext cx="12819065" cy="1349377"/>
          </a:xfrm>
          <a:prstGeom prst="rect">
            <a:avLst/>
          </a:prstGeom>
        </p:spPr>
        <p:txBody>
          <a:bodyPr/>
          <a:lstStyle>
            <a:lvl1pPr defTabSz="1109837">
              <a:defRPr sz="7200"/>
            </a:lvl1pPr>
          </a:lstStyle>
          <a:p>
            <a:r>
              <a:t>Subtítulo de diapositiva</a:t>
            </a:r>
          </a:p>
        </p:txBody>
      </p:sp>
      <p:sp>
        <p:nvSpPr>
          <p:cNvPr id="6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ítulo de sección"/>
          <p:cNvSpPr txBox="1">
            <a:spLocks noGrp="1"/>
          </p:cNvSpPr>
          <p:nvPr>
            <p:ph type="title" hasCustomPrompt="1"/>
          </p:nvPr>
        </p:nvSpPr>
        <p:spPr>
          <a:xfrm>
            <a:off x="1686717" y="16215320"/>
            <a:ext cx="29011564" cy="5144494"/>
          </a:xfrm>
          <a:prstGeom prst="rect">
            <a:avLst/>
          </a:prstGeom>
        </p:spPr>
        <p:txBody>
          <a:bodyPr/>
          <a:lstStyle>
            <a:lvl1pPr defTabSz="2522360">
              <a:defRPr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</a:defRPr>
            </a:lvl1pPr>
          </a:lstStyle>
          <a:p>
            <a:r>
              <a:t>Título de sección</a:t>
            </a:r>
          </a:p>
        </p:txBody>
      </p:sp>
      <p:sp>
        <p:nvSpPr>
          <p:cNvPr id="7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ó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ítulo de diapositiva"/>
          <p:cNvSpPr txBox="1">
            <a:spLocks noGrp="1"/>
          </p:cNvSpPr>
          <p:nvPr>
            <p:ph type="title" hasCustomPrompt="1"/>
          </p:nvPr>
        </p:nvSpPr>
        <p:spPr>
          <a:xfrm>
            <a:off x="1686717" y="12926217"/>
            <a:ext cx="29011564" cy="2068473"/>
          </a:xfrm>
          <a:prstGeom prst="rect">
            <a:avLst/>
          </a:prstGeom>
        </p:spPr>
        <p:txBody>
          <a:bodyPr/>
          <a:lstStyle>
            <a:lvl1pPr defTabSz="2522360">
              <a:lnSpc>
                <a:spcPct val="80000"/>
              </a:lnSpc>
              <a:defRPr sz="25600" spc="-768">
                <a:solidFill>
                  <a:srgbClr val="000000"/>
                </a:solidFill>
              </a:defRPr>
            </a:lvl1pPr>
          </a:lstStyle>
          <a:p>
            <a:r>
              <a:t>Título de diapositiva</a:t>
            </a:r>
          </a:p>
        </p:txBody>
      </p:sp>
      <p:sp>
        <p:nvSpPr>
          <p:cNvPr id="80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686717" y="14680406"/>
            <a:ext cx="29011564" cy="1349377"/>
          </a:xfrm>
          <a:prstGeom prst="rect">
            <a:avLst/>
          </a:prstGeom>
        </p:spPr>
        <p:txBody>
          <a:bodyPr/>
          <a:lstStyle>
            <a:lvl1pPr defTabSz="1109837">
              <a:defRPr sz="7200"/>
            </a:lvl1pPr>
            <a:lvl2pPr defTabSz="1109837">
              <a:defRPr sz="7200"/>
            </a:lvl2pPr>
            <a:lvl3pPr defTabSz="1109837">
              <a:defRPr sz="7200"/>
            </a:lvl3pPr>
            <a:lvl4pPr defTabSz="1109837">
              <a:defRPr sz="7200"/>
            </a:lvl4pPr>
            <a:lvl5pPr defTabSz="1109837">
              <a:defRPr sz="7200"/>
            </a:lvl5pPr>
          </a:lstStyle>
          <a:p>
            <a:r>
              <a:t>Subtítulo de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ítulo de agenda"/>
          <p:cNvSpPr txBox="1">
            <a:spLocks noGrp="1"/>
          </p:cNvSpPr>
          <p:nvPr>
            <p:ph type="title" hasCustomPrompt="1"/>
          </p:nvPr>
        </p:nvSpPr>
        <p:spPr>
          <a:xfrm>
            <a:off x="1686717" y="12926217"/>
            <a:ext cx="29011564" cy="2074667"/>
          </a:xfrm>
          <a:prstGeom prst="rect">
            <a:avLst/>
          </a:prstGeom>
        </p:spPr>
        <p:txBody>
          <a:bodyPr/>
          <a:lstStyle>
            <a:lvl1pPr defTabSz="2522360">
              <a:lnSpc>
                <a:spcPct val="80000"/>
              </a:lnSpc>
              <a:defRPr sz="25600" spc="-768">
                <a:solidFill>
                  <a:srgbClr val="000000"/>
                </a:solidFill>
              </a:defRPr>
            </a:lvl1pPr>
          </a:lstStyle>
          <a:p>
            <a:r>
              <a:t>Título de agenda</a:t>
            </a:r>
          </a:p>
        </p:txBody>
      </p:sp>
      <p:sp>
        <p:nvSpPr>
          <p:cNvPr id="89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686717" y="14680406"/>
            <a:ext cx="29011564" cy="1349377"/>
          </a:xfrm>
          <a:prstGeom prst="rect">
            <a:avLst/>
          </a:prstGeom>
        </p:spPr>
        <p:txBody>
          <a:bodyPr/>
          <a:lstStyle>
            <a:lvl1pPr defTabSz="1109837">
              <a:defRPr sz="7200"/>
            </a:lvl1pPr>
            <a:lvl2pPr defTabSz="1109837">
              <a:defRPr sz="7200"/>
            </a:lvl2pPr>
            <a:lvl3pPr defTabSz="1109837">
              <a:defRPr sz="7200"/>
            </a:lvl3pPr>
            <a:lvl4pPr defTabSz="1109837">
              <a:defRPr sz="7200"/>
            </a:lvl4pPr>
            <a:lvl5pPr defTabSz="1109837">
              <a:defRPr sz="7200"/>
            </a:lvl5pPr>
          </a:lstStyle>
          <a:p>
            <a:r>
              <a:t>Subtítulo de agenda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Nivel de texto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686717" y="17514093"/>
            <a:ext cx="29011564" cy="11199815"/>
          </a:xfrm>
          <a:prstGeom prst="rect">
            <a:avLst/>
          </a:prstGeom>
        </p:spPr>
        <p:txBody>
          <a:bodyPr/>
          <a:lstStyle>
            <a:lvl1pPr algn="l" defTabSz="2522360">
              <a:spcBef>
                <a:spcPts val="7300"/>
              </a:spcBef>
              <a:defRPr sz="16800" spc="-2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Temas de agenda</a:t>
            </a:r>
          </a:p>
        </p:txBody>
      </p:sp>
      <p:sp>
        <p:nvSpPr>
          <p:cNvPr id="9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de presentación"/>
          <p:cNvSpPr txBox="1">
            <a:spLocks noGrp="1"/>
          </p:cNvSpPr>
          <p:nvPr>
            <p:ph type="title" hasCustomPrompt="1"/>
          </p:nvPr>
        </p:nvSpPr>
        <p:spPr>
          <a:xfrm>
            <a:off x="1686717" y="16215320"/>
            <a:ext cx="29011564" cy="515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7467" tIns="67467" rIns="67467" bIns="67467" anchor="b">
            <a:normAutofit/>
          </a:bodyPr>
          <a:lstStyle/>
          <a:p>
            <a:r>
              <a:t>Título de presentación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 hasCustomPrompt="1"/>
          </p:nvPr>
        </p:nvSpPr>
        <p:spPr>
          <a:xfrm>
            <a:off x="1686717" y="27997289"/>
            <a:ext cx="29011564" cy="921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7467" tIns="67467" rIns="67467" bIns="67467">
            <a:normAutofit/>
          </a:bodyPr>
          <a:lstStyle/>
          <a:p>
            <a:r>
              <a:t>Autor y fecha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5657620" y="28583442"/>
            <a:ext cx="1052893" cy="1256855"/>
          </a:xfrm>
          <a:prstGeom prst="rect">
            <a:avLst/>
          </a:prstGeom>
          <a:ln w="12700">
            <a:miter lim="400000"/>
          </a:ln>
        </p:spPr>
        <p:txBody>
          <a:bodyPr wrap="none" lIns="67467" tIns="67467" rIns="67467" bIns="67467" anchor="b">
            <a:spAutoFit/>
          </a:bodyPr>
          <a:lstStyle>
            <a:lvl1pPr>
              <a:defRPr sz="66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745048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400" b="0" i="0" u="none" strike="noStrike" cap="none" spc="-1062" baseline="0">
          <a:gradFill flip="none" rotWithShape="1">
            <a:gsLst>
              <a:gs pos="0">
                <a:srgbClr val="1E98FD"/>
              </a:gs>
              <a:gs pos="100000">
                <a:srgbClr val="FF00F7"/>
              </a:gs>
            </a:gsLst>
            <a:lin ang="3960000" scaled="0"/>
          </a:gra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ctr" defTabSz="745048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400" b="0" i="0" u="none" strike="noStrike" cap="none" spc="-1062" baseline="0">
          <a:gradFill flip="none" rotWithShape="1">
            <a:gsLst>
              <a:gs pos="0">
                <a:srgbClr val="1E98FD"/>
              </a:gs>
              <a:gs pos="100000">
                <a:srgbClr val="FF00F7"/>
              </a:gs>
            </a:gsLst>
            <a:lin ang="3960000" scaled="0"/>
          </a:gra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ctr" defTabSz="745048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400" b="0" i="0" u="none" strike="noStrike" cap="none" spc="-1062" baseline="0">
          <a:gradFill flip="none" rotWithShape="1">
            <a:gsLst>
              <a:gs pos="0">
                <a:srgbClr val="1E98FD"/>
              </a:gs>
              <a:gs pos="100000">
                <a:srgbClr val="FF00F7"/>
              </a:gs>
            </a:gsLst>
            <a:lin ang="3960000" scaled="0"/>
          </a:gra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ctr" defTabSz="745048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400" b="0" i="0" u="none" strike="noStrike" cap="none" spc="-1062" baseline="0">
          <a:gradFill flip="none" rotWithShape="1">
            <a:gsLst>
              <a:gs pos="0">
                <a:srgbClr val="1E98FD"/>
              </a:gs>
              <a:gs pos="100000">
                <a:srgbClr val="FF00F7"/>
              </a:gs>
            </a:gsLst>
            <a:lin ang="3960000" scaled="0"/>
          </a:gra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ctr" defTabSz="745048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400" b="0" i="0" u="none" strike="noStrike" cap="none" spc="-1062" baseline="0">
          <a:gradFill flip="none" rotWithShape="1">
            <a:gsLst>
              <a:gs pos="0">
                <a:srgbClr val="1E98FD"/>
              </a:gs>
              <a:gs pos="100000">
                <a:srgbClr val="FF00F7"/>
              </a:gs>
            </a:gsLst>
            <a:lin ang="3960000" scaled="0"/>
          </a:gra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ctr" defTabSz="745048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400" b="0" i="0" u="none" strike="noStrike" cap="none" spc="-1062" baseline="0">
          <a:gradFill flip="none" rotWithShape="1">
            <a:gsLst>
              <a:gs pos="0">
                <a:srgbClr val="1E98FD"/>
              </a:gs>
              <a:gs pos="100000">
                <a:srgbClr val="FF00F7"/>
              </a:gs>
            </a:gsLst>
            <a:lin ang="3960000" scaled="0"/>
          </a:gra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ctr" defTabSz="745048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400" b="0" i="0" u="none" strike="noStrike" cap="none" spc="-1062" baseline="0">
          <a:gradFill flip="none" rotWithShape="1">
            <a:gsLst>
              <a:gs pos="0">
                <a:srgbClr val="1E98FD"/>
              </a:gs>
              <a:gs pos="100000">
                <a:srgbClr val="FF00F7"/>
              </a:gs>
            </a:gsLst>
            <a:lin ang="3960000" scaled="0"/>
          </a:gra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ctr" defTabSz="745048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400" b="0" i="0" u="none" strike="noStrike" cap="none" spc="-1062" baseline="0">
          <a:gradFill flip="none" rotWithShape="1">
            <a:gsLst>
              <a:gs pos="0">
                <a:srgbClr val="1E98FD"/>
              </a:gs>
              <a:gs pos="100000">
                <a:srgbClr val="FF00F7"/>
              </a:gs>
            </a:gsLst>
            <a:lin ang="3960000" scaled="0"/>
          </a:gra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ctr" defTabSz="745048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400" b="0" i="0" u="none" strike="noStrike" cap="none" spc="-1062" baseline="0">
          <a:gradFill flip="none" rotWithShape="1">
            <a:gsLst>
              <a:gs pos="0">
                <a:srgbClr val="1E98FD"/>
              </a:gs>
              <a:gs pos="100000">
                <a:srgbClr val="FF00F7"/>
              </a:gs>
            </a:gsLst>
            <a:lin ang="3960000" scaled="0"/>
          </a:gradFill>
          <a:uFillTx/>
          <a:latin typeface="Graphik Semibold"/>
          <a:ea typeface="Graphik Semibold"/>
          <a:cs typeface="Graphik Semibold"/>
          <a:sym typeface="Graphik Semibold"/>
        </a:defRPr>
      </a:lvl9pPr>
    </p:titleStyle>
    <p:bodyStyle>
      <a:lvl1pPr marL="0" marR="0" indent="0" algn="ctr" defTabSz="1135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solidFill>
            <a:srgbClr val="000000"/>
          </a:solidFill>
          <a:uFillTx/>
          <a:latin typeface="Graphik Medium"/>
          <a:ea typeface="Graphik Medium"/>
          <a:cs typeface="Graphik Medium"/>
          <a:sym typeface="Graphik Medium"/>
        </a:defRPr>
      </a:lvl1pPr>
      <a:lvl2pPr marL="0" marR="0" indent="0" algn="ctr" defTabSz="1135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solidFill>
            <a:srgbClr val="000000"/>
          </a:solidFill>
          <a:uFillTx/>
          <a:latin typeface="Graphik Medium"/>
          <a:ea typeface="Graphik Medium"/>
          <a:cs typeface="Graphik Medium"/>
          <a:sym typeface="Graphik Medium"/>
        </a:defRPr>
      </a:lvl2pPr>
      <a:lvl3pPr marL="0" marR="0" indent="0" algn="ctr" defTabSz="1135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solidFill>
            <a:srgbClr val="000000"/>
          </a:solidFill>
          <a:uFillTx/>
          <a:latin typeface="Graphik Medium"/>
          <a:ea typeface="Graphik Medium"/>
          <a:cs typeface="Graphik Medium"/>
          <a:sym typeface="Graphik Medium"/>
        </a:defRPr>
      </a:lvl3pPr>
      <a:lvl4pPr marL="0" marR="0" indent="0" algn="ctr" defTabSz="1135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solidFill>
            <a:srgbClr val="000000"/>
          </a:solidFill>
          <a:uFillTx/>
          <a:latin typeface="Graphik Medium"/>
          <a:ea typeface="Graphik Medium"/>
          <a:cs typeface="Graphik Medium"/>
          <a:sym typeface="Graphik Medium"/>
        </a:defRPr>
      </a:lvl4pPr>
      <a:lvl5pPr marL="0" marR="0" indent="0" algn="ctr" defTabSz="1135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solidFill>
            <a:srgbClr val="000000"/>
          </a:solidFill>
          <a:uFillTx/>
          <a:latin typeface="Graphik Medium"/>
          <a:ea typeface="Graphik Medium"/>
          <a:cs typeface="Graphik Medium"/>
          <a:sym typeface="Graphik Medium"/>
        </a:defRPr>
      </a:lvl5pPr>
      <a:lvl6pPr marL="0" marR="0" indent="0" algn="ctr" defTabSz="1135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solidFill>
            <a:srgbClr val="000000"/>
          </a:solidFill>
          <a:uFillTx/>
          <a:latin typeface="Graphik Medium"/>
          <a:ea typeface="Graphik Medium"/>
          <a:cs typeface="Graphik Medium"/>
          <a:sym typeface="Graphik Medium"/>
        </a:defRPr>
      </a:lvl6pPr>
      <a:lvl7pPr marL="0" marR="0" indent="0" algn="ctr" defTabSz="1135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solidFill>
            <a:srgbClr val="000000"/>
          </a:solidFill>
          <a:uFillTx/>
          <a:latin typeface="Graphik Medium"/>
          <a:ea typeface="Graphik Medium"/>
          <a:cs typeface="Graphik Medium"/>
          <a:sym typeface="Graphik Medium"/>
        </a:defRPr>
      </a:lvl7pPr>
      <a:lvl8pPr marL="0" marR="0" indent="0" algn="ctr" defTabSz="1135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solidFill>
            <a:srgbClr val="000000"/>
          </a:solidFill>
          <a:uFillTx/>
          <a:latin typeface="Graphik Medium"/>
          <a:ea typeface="Graphik Medium"/>
          <a:cs typeface="Graphik Medium"/>
          <a:sym typeface="Graphik Medium"/>
        </a:defRPr>
      </a:lvl8pPr>
      <a:lvl9pPr marL="0" marR="0" indent="0" algn="ctr" defTabSz="1135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solidFill>
            <a:srgbClr val="000000"/>
          </a:solidFill>
          <a:uFillTx/>
          <a:latin typeface="Graphik Medium"/>
          <a:ea typeface="Graphik Medium"/>
          <a:cs typeface="Graphik Medium"/>
          <a:sym typeface="Graphik Medium"/>
        </a:defRPr>
      </a:lvl9pPr>
    </p:bodyStyle>
    <p:otherStyle>
      <a:lvl1pPr marL="0" marR="0" indent="0" algn="ctr" defTabSz="25223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25223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25223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25223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25223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25223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25223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25223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25223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Texto&#10;&#10;El contenido generado por IA puede ser incorrecto.">
            <a:extLst>
              <a:ext uri="{FF2B5EF4-FFF2-40B4-BE49-F238E27FC236}">
                <a16:creationId xmlns:a16="http://schemas.microsoft.com/office/drawing/2014/main" id="{04469E72-1255-5413-1685-FD4DD74E8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" y="-156892"/>
            <a:ext cx="32710838" cy="42524091"/>
          </a:xfrm>
          <a:prstGeom prst="rect">
            <a:avLst/>
          </a:prstGeom>
        </p:spPr>
      </p:pic>
      <p:sp>
        <p:nvSpPr>
          <p:cNvPr id="152" name="CIUDAD, DIA, MES, AÑO"/>
          <p:cNvSpPr txBox="1"/>
          <p:nvPr/>
        </p:nvSpPr>
        <p:spPr>
          <a:xfrm>
            <a:off x="11000327" y="13745908"/>
            <a:ext cx="10384345" cy="1344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7467" tIns="67467" rIns="67467" bIns="67467" anchor="ctr">
            <a:spAutoFit/>
          </a:bodyPr>
          <a:lstStyle>
            <a:lvl1pPr>
              <a:defRPr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rPr dirty="0"/>
              <a:t>CIUDAD, DIA, MES, AÑO</a:t>
            </a:r>
          </a:p>
        </p:txBody>
      </p:sp>
      <p:sp>
        <p:nvSpPr>
          <p:cNvPr id="153" name="NOMBRE DE LA EMPRESA…"/>
          <p:cNvSpPr txBox="1"/>
          <p:nvPr/>
        </p:nvSpPr>
        <p:spPr>
          <a:xfrm>
            <a:off x="5095092" y="15909140"/>
            <a:ext cx="22194812" cy="4291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7467" tIns="67467" rIns="67467" bIns="67467" anchor="ctr">
            <a:spAutoFit/>
          </a:bodyPr>
          <a:lstStyle/>
          <a:p>
            <a:pPr>
              <a:defRPr sz="8700" b="1" i="1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rPr lang="es-ES" sz="9600" dirty="0"/>
              <a:t>NOMBRE DE LA EMPRESA</a:t>
            </a:r>
          </a:p>
          <a:p>
            <a:pPr>
              <a:defRPr sz="8700" i="1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rPr lang="es-ES" dirty="0"/>
              <a:t>OTORGA EL PRESENTE RECONOCIMIENTO</a:t>
            </a:r>
          </a:p>
          <a:p>
            <a:pPr>
              <a:defRPr sz="8700" i="1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rPr lang="es-ES" dirty="0"/>
              <a:t>AL TÉCNICO:</a:t>
            </a:r>
          </a:p>
        </p:txBody>
      </p:sp>
      <p:sp>
        <p:nvSpPr>
          <p:cNvPr id="154" name="NOMBRE DEL COLABORADOR"/>
          <p:cNvSpPr txBox="1"/>
          <p:nvPr/>
        </p:nvSpPr>
        <p:spPr>
          <a:xfrm>
            <a:off x="7572324" y="22113931"/>
            <a:ext cx="17451889" cy="1829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7467" tIns="67467" rIns="67467" bIns="67467" anchor="ctr">
            <a:spAutoFit/>
          </a:bodyPr>
          <a:lstStyle>
            <a:lvl1pPr>
              <a:defRPr sz="11000" b="1" i="1">
                <a:solidFill>
                  <a:srgbClr val="3582CC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rPr dirty="0">
                <a:solidFill>
                  <a:srgbClr val="C1B241"/>
                </a:solidFill>
              </a:rPr>
              <a:t>NOMBRE DEL COLABORADOR</a:t>
            </a:r>
          </a:p>
        </p:txBody>
      </p:sp>
      <p:sp>
        <p:nvSpPr>
          <p:cNvPr id="155" name="Por su destacado desempeño, compromiso, dedicación y sobresaliente logro de los objetivos del negocio durante el año."/>
          <p:cNvSpPr txBox="1"/>
          <p:nvPr/>
        </p:nvSpPr>
        <p:spPr>
          <a:xfrm>
            <a:off x="5675649" y="27171359"/>
            <a:ext cx="21245238" cy="346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7467" tIns="67467" rIns="67467" bIns="67467" anchor="ctr">
            <a:spAutoFit/>
          </a:bodyPr>
          <a:lstStyle>
            <a:lvl1pPr>
              <a:defRPr sz="7100" i="1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rPr sz="7200" dirty="0"/>
              <a:t>Por </a:t>
            </a:r>
            <a:r>
              <a:rPr sz="7200" dirty="0" err="1"/>
              <a:t>su</a:t>
            </a:r>
            <a:r>
              <a:rPr sz="7200" dirty="0"/>
              <a:t> </a:t>
            </a:r>
            <a:r>
              <a:rPr sz="7200" dirty="0" err="1"/>
              <a:t>destacado</a:t>
            </a:r>
            <a:r>
              <a:rPr sz="7200" dirty="0"/>
              <a:t> </a:t>
            </a:r>
            <a:r>
              <a:rPr sz="7200" dirty="0" err="1"/>
              <a:t>desempeño</a:t>
            </a:r>
            <a:r>
              <a:rPr sz="7200" dirty="0"/>
              <a:t>, </a:t>
            </a:r>
            <a:r>
              <a:rPr sz="7200" dirty="0" err="1"/>
              <a:t>compromiso</a:t>
            </a:r>
            <a:r>
              <a:rPr sz="7200" dirty="0"/>
              <a:t>, </a:t>
            </a:r>
            <a:r>
              <a:rPr sz="7200" dirty="0" err="1"/>
              <a:t>dedicación</a:t>
            </a:r>
            <a:r>
              <a:rPr sz="7200" dirty="0"/>
              <a:t> y </a:t>
            </a:r>
            <a:r>
              <a:rPr sz="7200" dirty="0" err="1"/>
              <a:t>sobresaliente</a:t>
            </a:r>
            <a:r>
              <a:rPr sz="7200" dirty="0"/>
              <a:t> </a:t>
            </a:r>
            <a:r>
              <a:rPr sz="7200" dirty="0" err="1"/>
              <a:t>logro</a:t>
            </a:r>
            <a:r>
              <a:rPr sz="7200" dirty="0"/>
              <a:t> de </a:t>
            </a:r>
            <a:r>
              <a:rPr sz="7200" dirty="0" err="1"/>
              <a:t>los</a:t>
            </a:r>
            <a:r>
              <a:rPr sz="7200" dirty="0"/>
              <a:t> </a:t>
            </a:r>
            <a:r>
              <a:rPr sz="7200" dirty="0" err="1"/>
              <a:t>objetivos</a:t>
            </a:r>
            <a:r>
              <a:rPr sz="7200" dirty="0"/>
              <a:t> del </a:t>
            </a:r>
            <a:r>
              <a:rPr sz="7200" dirty="0" err="1"/>
              <a:t>negocio</a:t>
            </a:r>
            <a:r>
              <a:rPr sz="7200" dirty="0"/>
              <a:t> </a:t>
            </a:r>
            <a:r>
              <a:rPr sz="7200" dirty="0" err="1"/>
              <a:t>durante</a:t>
            </a:r>
            <a:r>
              <a:rPr sz="7200" dirty="0"/>
              <a:t> </a:t>
            </a:r>
            <a:r>
              <a:rPr sz="7200" dirty="0" err="1"/>
              <a:t>el</a:t>
            </a:r>
            <a:r>
              <a:rPr sz="7200" dirty="0"/>
              <a:t> </a:t>
            </a:r>
            <a:r>
              <a:rPr sz="7200" dirty="0" err="1"/>
              <a:t>año</a:t>
            </a:r>
            <a:r>
              <a:rPr sz="7200" dirty="0"/>
              <a:t>.</a:t>
            </a:r>
          </a:p>
        </p:txBody>
      </p:sp>
      <p:sp>
        <p:nvSpPr>
          <p:cNvPr id="156" name="NOMBRE DEL LÍDER…"/>
          <p:cNvSpPr txBox="1"/>
          <p:nvPr/>
        </p:nvSpPr>
        <p:spPr>
          <a:xfrm>
            <a:off x="9787270" y="37065072"/>
            <a:ext cx="12238960" cy="2167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7467" tIns="67467" rIns="67467" bIns="67467" anchor="ctr">
            <a:spAutoFit/>
          </a:bodyPr>
          <a:lstStyle/>
          <a:p>
            <a:pPr>
              <a:defRPr sz="6600" b="1" i="1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t>NOMBRE DEL LÍDER</a:t>
            </a:r>
          </a:p>
          <a:p>
            <a:pPr>
              <a:defRPr sz="6600" i="1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t>PUESTO DEL LÍDER</a:t>
            </a:r>
          </a:p>
        </p:txBody>
      </p:sp>
      <p:sp>
        <p:nvSpPr>
          <p:cNvPr id="157" name="Rectángulo" hidden="1"/>
          <p:cNvSpPr/>
          <p:nvPr/>
        </p:nvSpPr>
        <p:spPr>
          <a:xfrm>
            <a:off x="8112621" y="37790239"/>
            <a:ext cx="16159758" cy="13196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67467" tIns="67467" rIns="67467" bIns="67467" anchor="ctr"/>
          <a:lstStyle/>
          <a:p>
            <a:pPr defTabSz="1397000">
              <a:defRPr sz="96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31_ColorGradientLight">
  <a:themeElements>
    <a:clrScheme name="31_ColorGradient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31_ColorGradientLigh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31_ColorGradien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67467" tIns="67467" rIns="67467" bIns="67467" numCol="1" spcCol="38100" rtlCol="0" anchor="ctr">
        <a:spAutoFit/>
      </a:bodyPr>
      <a:lstStyle>
        <a:defPPr marL="0" marR="0" indent="0" algn="ctr" defTabSz="252236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raphik Semibold"/>
            <a:ea typeface="Graphik Semibold"/>
            <a:cs typeface="Graphik Semibold"/>
            <a:sym typeface="Graph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7467" tIns="67467" rIns="67467" bIns="67467" numCol="1" spcCol="38100" rtlCol="0" anchor="ctr">
        <a:spAutoFit/>
      </a:bodyPr>
      <a:lstStyle>
        <a:defPPr marL="0" marR="0" indent="0" algn="ctr" defTabSz="252236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raphik Semibold"/>
            <a:ea typeface="Graphik Semibold"/>
            <a:cs typeface="Graphik Semibold"/>
            <a:sym typeface="Graph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1_ColorGradientLight">
  <a:themeElements>
    <a:clrScheme name="31_ColorGradient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31_ColorGradientLigh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31_ColorGradien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67467" tIns="67467" rIns="67467" bIns="67467" numCol="1" spcCol="38100" rtlCol="0" anchor="ctr">
        <a:spAutoFit/>
      </a:bodyPr>
      <a:lstStyle>
        <a:defPPr marL="0" marR="0" indent="0" algn="ctr" defTabSz="252236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raphik Semibold"/>
            <a:ea typeface="Graphik Semibold"/>
            <a:cs typeface="Graphik Semibold"/>
            <a:sym typeface="Graph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7467" tIns="67467" rIns="67467" bIns="67467" numCol="1" spcCol="38100" rtlCol="0" anchor="ctr">
        <a:spAutoFit/>
      </a:bodyPr>
      <a:lstStyle>
        <a:defPPr marL="0" marR="0" indent="0" algn="ctr" defTabSz="252236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raphik Semibold"/>
            <a:ea typeface="Graphik Semibold"/>
            <a:cs typeface="Graphik Semibold"/>
            <a:sym typeface="Graph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Graphik</vt:lpstr>
      <vt:lpstr>Graphik Medium</vt:lpstr>
      <vt:lpstr>Graphik Semibold</vt:lpstr>
      <vt:lpstr>Helvetica Neue</vt:lpstr>
      <vt:lpstr>31_ColorGradientLight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Carolina Cárdenas</cp:lastModifiedBy>
  <cp:revision>1</cp:revision>
  <dcterms:modified xsi:type="dcterms:W3CDTF">2026-02-18T17:49:24Z</dcterms:modified>
</cp:coreProperties>
</file>